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956DA1-72C3-A677-57E1-F5FE38477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C8F7436-0688-FF83-2C45-EDCCA2A3D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5D0365A-3C5D-B5C7-38F5-0770FA80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E2645-EC6B-8563-F430-6BBF85C1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208E9A6-16F3-B782-E038-824C1093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42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187C17F-E1B4-ED50-3D14-25649312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B88BC5C-6A4A-936F-E782-09DD195BB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421C3FE-97BC-B11D-D30C-F60E56AA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9C4E3C-9CFB-170F-A98C-8438EDC0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81D8D9-93CB-8929-8CFF-776974F4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23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7BF055D-364B-13FD-EA76-3857A0FF9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D1D789E-70B7-AA9B-FFEC-735EE9A17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6D77F84-AEBD-038A-B668-D3C1596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AB72490-AE7F-1317-22EF-97E37020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BA8E00A-8F1F-0FCC-2074-3458718E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916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EF61B4-FBBD-11F2-B04F-AFF65424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36E07E-E252-20FB-3208-A58FC9D0D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E0C3F0-AE4F-1694-2457-971E28ED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BAEE2C3-403C-37FB-8AF3-3BDA2076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5F047F8-0FDC-E288-2AFA-DAF7F731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12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774B99-AE70-A9C3-4BC7-799C0C59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8626DC4-E7B3-5F26-5C4A-CFDB77533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B72AA6C-690B-7D9E-7EC9-0A832591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6766A9-A21D-E86E-5E52-7CD3C31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D65F71D-C735-88AE-8B7C-4057F6A8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196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5B72C8-649C-46C4-10FB-6C5994D0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879F4E0-D618-05B9-E8D5-DEA796D65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2FF6A15-85D1-941A-88BE-87979EAAA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DF57A04-824D-0E38-7C23-91961D86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E674DF5-8C8B-CB92-5BFE-A7F42B8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CAF76BE-AA07-D298-953B-6C34DAED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0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1EC9E6-E838-6447-6560-5705982E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AB1CEA9-C9B1-70A6-B79C-3A36E0E5D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A3AE1A0-3663-DDF0-1B17-22B7AB6C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5B270D9-21CA-C009-7B69-83EFE0D78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0574C59-F799-470C-6590-F1952FDF2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2DF47BA-7E3E-682A-559D-0CCF55C9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6FB2B56-D5B3-9040-2858-8DC182D0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4F51AFA-FC4F-A3DA-8D4B-12E7CFB1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952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EBEFE0-C95E-D003-C52F-7E937E92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F035B8C-5F39-B145-1AD9-9C4DD370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36F7CCB-6A94-5126-1DB1-F157730FA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5BE2808-E07B-EFCA-FD5B-1352E83C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549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1B98149-D739-9355-8F0E-E2A2F3AA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6D2D9B6-2EA4-8CBA-58A2-26F7A71A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44B910-16EA-ED7D-2190-0892522F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59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7BA68D-789A-009A-A970-5E25B818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9760620-D8AA-FEB2-EBF7-E2F458FB2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3660053-CF84-15A0-CE71-E889FDBBD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7E28848-C6C3-6EE1-817A-FAAC5B1F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05B4CE8-E6D2-DADD-8FB4-AA9686F8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DC5FDB1-EFD6-C43A-5561-8D3CDB13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216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4D5BA8-9B88-23B0-1310-8A58B974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C138E91-ABC5-AB98-7D99-6B253E38B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4B6E47C-CFC8-7F06-E3DC-D852C077C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9FD0032-74EF-1C50-399E-0E802DF6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EC745B6-7673-511E-8ED2-0522EFE1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EE4B695-93E8-2770-460D-894667F0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942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A99C19D-D832-0382-4D79-4CC2DA39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02C933D-E496-5090-B1F1-49E3F762A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33EAED8-FFE2-D11E-9C63-3D5509EA1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EA5D-BF39-441C-B4F6-F948AE7E0D25}" type="datetimeFigureOut">
              <a:rPr lang="th-TH" smtClean="0"/>
              <a:t>20/03/68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741B7C-11CE-F1DF-1D51-077F3DA92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33B679F-C02E-ACEB-858D-D385CAED2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3E7A-F9D7-4DBA-B2AE-EC65BA11A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641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D18670-0BBF-E3E8-8E03-EE94B0776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059" y="3131045"/>
            <a:ext cx="10847882" cy="2387600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571500" algn="l"/>
                <a:tab pos="5410200" algn="l"/>
              </a:tabLst>
            </a:pPr>
            <a:r>
              <a:rPr lang="th-TH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เอกสารประกอบการคัดเลือก</a:t>
            </a:r>
            <a:br>
              <a:rPr lang="en-US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“คนดีศรีจังหวัด” ประจำปีงบประมาณ พ.ศ. 256</a:t>
            </a:r>
            <a:r>
              <a:rPr lang="en-US" sz="54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8</a:t>
            </a:r>
            <a:br>
              <a:rPr lang="en-US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จังหวัดตรัง</a:t>
            </a:r>
            <a:br>
              <a:rPr lang="en-US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endParaRPr lang="th-TH" sz="54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5370BAA-8090-23E3-B1CD-81B9F9C3D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7096" y="494778"/>
            <a:ext cx="3282845" cy="1034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ศน. 01 (จ)</a:t>
            </a:r>
            <a:endParaRPr lang="en-US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508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0F4190-D882-8BF3-7CD3-696C845D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" y="3096001"/>
            <a:ext cx="12127043" cy="1325563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en-US" sz="72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2.2 </a:t>
            </a:r>
            <a:r>
              <a:rPr lang="th-TH" sz="72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การมีส่วนร่วมในการส่งเสริมและสนับสนุนให้ชุมชน องค์กร อำเภอ จังหวัด </a:t>
            </a:r>
            <a:br>
              <a:rPr lang="th-TH" sz="72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72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หรือบุคคลอื่น นำหลักคุณธรรม 5 ประการ เป็นแนวทางในการดำเนินงานหรือดำเนินชีวิต</a:t>
            </a:r>
            <a:br>
              <a:rPr lang="en-US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endParaRPr lang="th-TH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9532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6A6D5C-6FC5-2B0D-29D1-7AEEE75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</a:t>
            </a: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และสนับสนุนและแนวทางในการดำเนินงานหรือดำเนินชีวิต</a:t>
            </a:r>
            <a:r>
              <a:rPr lang="en-US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ด้วยการ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นำหลักคุณธรรม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พอเพียง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426940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BC5EC-9878-72B2-6612-BE4850BB2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7F5195-8EC5-16D4-4143-7BED1105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</a:t>
            </a: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และสนับสนุนและแนวทางในการดำเนินงานหรือดำเนินชีวิต</a:t>
            </a:r>
            <a:r>
              <a:rPr lang="en-US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ด้วยการ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นำหลักคุณธรรม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วินัย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158243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36854-CC01-0207-97E8-B86FB65F6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1D0A35-F972-3808-5C8A-A8A4BBC2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</a:t>
            </a: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และสนับสนุนและแนวทางในการดำเนินงานหรือดำเนินชีวิต</a:t>
            </a:r>
            <a:r>
              <a:rPr lang="en-US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ด้วยการ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นำหลักคุณธรรม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สุจริต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116720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B57D6-8988-9948-332F-AF7EB587B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C8FC5F-7723-8103-9771-77217496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</a:t>
            </a: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และสนับสนุนและแนวทางในการดำเนินงานหรือดำเนินชีวิต</a:t>
            </a:r>
            <a:r>
              <a:rPr lang="en-US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ด้วยการ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นำหลักคุณธรรม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จิตอาสา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1687642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2E999-B1B7-2BCE-0A6B-1B4925900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5A62B0B-554B-23B4-1639-3E3E0E84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38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การมีส่วนร่วมในการส่งเสริม</a:t>
            </a: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และสนับสนุนและแนวทางในการดำเนินงานหรือดำเนินชีวิต</a:t>
            </a:r>
            <a:r>
              <a:rPr lang="en-US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ด้วยการ</a:t>
            </a:r>
            <a:r>
              <a:rPr lang="th-TH" sz="6600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นำหลักคุณธรรม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กตัญญู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3957050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0EAE36-FB3C-C35C-E4D3-903448E53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94" y="22688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2.3 การถ่ายทอดองค์ความรู้ด้านการส่งเสริมคุณธรรมต่อชุมชน/องค์กร/สังคม</a:t>
            </a:r>
            <a:b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4169259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CF4D96-8C50-0E12-F01A-CE35AF15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11" y="2598659"/>
            <a:ext cx="108391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2.4 ประกาศเกียรติคุณหรือโล่เชิดชูเกียรติ</a:t>
            </a:r>
            <a:b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ด้านคุณธรรม จริยธรรม </a:t>
            </a:r>
            <a:r>
              <a:rPr lang="th-TH" sz="8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ศิลป</a:t>
            </a:r>
            <a: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วัฒนธรรม</a:t>
            </a:r>
            <a:b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หรือใน</a:t>
            </a:r>
            <a:r>
              <a:rPr lang="th-TH" sz="8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ด้านอื่นๆ</a:t>
            </a:r>
            <a:br>
              <a:rPr lang="th-TH" sz="8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8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r>
              <a:rPr lang="th-TH" sz="8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en-US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56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>
            <a:extLst>
              <a:ext uri="{FF2B5EF4-FFF2-40B4-BE49-F238E27FC236}">
                <a16:creationId xmlns:a16="http://schemas.microsoft.com/office/drawing/2014/main" id="{679AA12F-384C-7BA0-0033-8C915D95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23" y="1480277"/>
            <a:ext cx="11353800" cy="3897443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แบบเสนอผลงานเพื่อเข้ารับการคัดเลือก</a:t>
            </a:r>
            <a:br>
              <a:rPr kumimoji="0" lang="en-US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“คนดีศรีจังหวัด” ประจำปีงบประมาณ พ.ศ. 2568</a:t>
            </a:r>
            <a:br>
              <a:rPr kumimoji="0" lang="en-US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kumimoji="0" lang="th-TH" altLang="th-TH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ประเภท </a:t>
            </a:r>
            <a:r>
              <a:rPr kumimoji="0" lang="en-US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</a:t>
            </a:r>
            <a:b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เด็ก/เยาวชน </a:t>
            </a:r>
            <a:b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</a:t>
            </a:r>
            <a:b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ประชาชน</a:t>
            </a:r>
            <a:br>
              <a:rPr kumimoji="0" lang="en-US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h-TH" altLang="th-TH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th-TH" sz="60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2DFDD599-1091-22C7-E976-2B9F4BB7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10608"/>
            <a:ext cx="23230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                         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6AEA68DB-3E19-B438-A3F0-C468C76137C4}"/>
              </a:ext>
            </a:extLst>
          </p:cNvPr>
          <p:cNvSpPr/>
          <p:nvPr/>
        </p:nvSpPr>
        <p:spPr>
          <a:xfrm>
            <a:off x="2359943" y="3105517"/>
            <a:ext cx="840658" cy="7079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EE5823A9-F4D3-6CAD-C6CA-88641E71F77A}"/>
              </a:ext>
            </a:extLst>
          </p:cNvPr>
          <p:cNvSpPr/>
          <p:nvPr/>
        </p:nvSpPr>
        <p:spPr>
          <a:xfrm>
            <a:off x="2359943" y="5023758"/>
            <a:ext cx="840658" cy="7079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520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CA8F19-C7DA-1EB6-E0B5-84762DE1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02847"/>
            <a:ext cx="12037102" cy="1325563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en-US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1. </a:t>
            </a:r>
            <a:r>
              <a:rPr lang="th-TH" b="1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ข้อมูลทั่วไป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ชื่อ - สกุล</a:t>
            </a:r>
            <a:r>
              <a:rPr lang="en-US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…………………………………………………………………………</a:t>
            </a:r>
            <a:r>
              <a:rPr lang="th-TH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.</a:t>
            </a:r>
            <a:r>
              <a:rPr lang="en-US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………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วัน เดือน ปีเกิด</a:t>
            </a:r>
            <a:r>
              <a:rPr lang="en-US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…………………………………………… </a:t>
            </a:r>
            <a:r>
              <a:rPr lang="th-TH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อายุ ......................ปี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อาชีพ/ตำแหน่งปัจจุบัน</a:t>
            </a:r>
            <a:r>
              <a:rPr lang="en-US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……………………………………………………………….…………………………………</a:t>
            </a:r>
            <a:r>
              <a:rPr lang="th-TH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......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หน่วยงานที่สังกัด (ถ้ามี) .....................................................................................................................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ที่อยู่ปัจจุบัน      ..................................................................................................................................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en-US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	</a:t>
            </a:r>
            <a:r>
              <a:rPr lang="th-TH" sz="32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..........................................................................................................................................................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	โทรศัพท์ ................................................................................ โทรสาร ............................................ </a:t>
            </a:r>
            <a:b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    มือถือ </a:t>
            </a:r>
            <a:r>
              <a:rPr lang="th-TH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...................................................................................................................</a:t>
            </a: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r>
              <a:rPr lang="th-TH" sz="4000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	ไปรษณีย์อิเล็กทรอนิกส์ (</a:t>
            </a:r>
            <a:r>
              <a:rPr lang="en-US" sz="40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</a:rPr>
              <a:t>E-mail</a:t>
            </a:r>
            <a:r>
              <a:rPr lang="th-TH" sz="40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</a:rPr>
              <a:t>) ............................................</a:t>
            </a:r>
            <a:r>
              <a:rPr lang="en-US" sz="4000" dirty="0">
                <a:effectLst/>
                <a:latin typeface="TH SarabunIT๙" panose="020B0500040200020003" pitchFamily="34" charset="-34"/>
                <a:ea typeface="Times New Roman" panose="02020603050405020304" pitchFamily="18" charset="0"/>
              </a:rPr>
              <a:t>..........................</a:t>
            </a:r>
            <a:endParaRPr lang="th-TH" sz="4000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FE58E76-A4C9-85E3-0D68-DC2C476EC08D}"/>
              </a:ext>
            </a:extLst>
          </p:cNvPr>
          <p:cNvSpPr/>
          <p:nvPr/>
        </p:nvSpPr>
        <p:spPr>
          <a:xfrm>
            <a:off x="9483213" y="353961"/>
            <a:ext cx="2433484" cy="23007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ภาพถ่าย</a:t>
            </a:r>
          </a:p>
        </p:txBody>
      </p:sp>
    </p:spTree>
    <p:extLst>
      <p:ext uri="{BB962C8B-B14F-4D97-AF65-F5344CB8AC3E}">
        <p14:creationId xmlns:p14="http://schemas.microsoft.com/office/powerpoint/2010/main" val="213409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67F867-BA03-8708-950D-2D0183D5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64" y="3429000"/>
            <a:ext cx="11243872" cy="1325563"/>
          </a:xfrm>
        </p:spPr>
        <p:txBody>
          <a:bodyPr>
            <a:noAutofit/>
          </a:bodyPr>
          <a:lstStyle/>
          <a:p>
            <a:r>
              <a:rPr lang="th-TH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2. ข้อมูลประกอบการพิจารณาคัดเลือก</a:t>
            </a:r>
            <a:br>
              <a:rPr lang="th-TH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    (พร้อมเอกสารรับรองหรือภาพประกอบ</a:t>
            </a:r>
            <a:b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     </a:t>
            </a:r>
            <a:r>
              <a:rPr lang="th-TH" sz="6000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ไม่น้อยกว่า 1 ปี </a:t>
            </a:r>
            <a:r>
              <a:rPr lang="th-TH" sz="6000" spc="-20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ณ วันที่ส่งผลงาน</a:t>
            </a:r>
            <a:r>
              <a:rPr lang="th-TH" sz="1800" spc="-20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)</a:t>
            </a:r>
            <a: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)</a:t>
            </a:r>
            <a:br>
              <a:rPr lang="en-US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     </a:t>
            </a:r>
            <a: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2.1 พฤติกรรมด้านคุณธรรม 5 ประการ   “พอเพียง วินัย สุจริต จิตอาสา กตัญญู” อย่างน้อย 3 ประการ </a:t>
            </a:r>
            <a:br>
              <a:rPr lang="en-US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endParaRPr lang="th-TH" sz="7200" dirty="0"/>
          </a:p>
        </p:txBody>
      </p:sp>
    </p:spTree>
    <p:extLst>
      <p:ext uri="{BB962C8B-B14F-4D97-AF65-F5344CB8AC3E}">
        <p14:creationId xmlns:p14="http://schemas.microsoft.com/office/powerpoint/2010/main" val="402497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637AC1-E4A8-0C27-CE51-5C2794F1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50" y="2358818"/>
            <a:ext cx="10854129" cy="1325563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พฤติกรรมด้านคุณธรรม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พอเพียง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163606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C49015-D998-F0A6-AA2C-CCF76E08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208915"/>
            <a:ext cx="9779833" cy="1325563"/>
          </a:xfrm>
        </p:spPr>
        <p:txBody>
          <a:bodyPr>
            <a:noAutofit/>
          </a:bodyPr>
          <a:lstStyle/>
          <a:p>
            <a: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พฤติกรรมด้านคุณธรรม </a:t>
            </a:r>
            <a:r>
              <a:rPr lang="en-US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วินัย</a:t>
            </a:r>
            <a:r>
              <a:rPr lang="en-US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72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7200" dirty="0"/>
          </a:p>
        </p:txBody>
      </p:sp>
    </p:spTree>
    <p:extLst>
      <p:ext uri="{BB962C8B-B14F-4D97-AF65-F5344CB8AC3E}">
        <p14:creationId xmlns:p14="http://schemas.microsoft.com/office/powerpoint/2010/main" val="70254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876AE5-406C-223C-1190-387F55C5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732" y="2103437"/>
            <a:ext cx="936697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พฤติกรรมด้านคุณธรรม </a:t>
            </a:r>
            <a:r>
              <a:rPr lang="en-US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สุจริต</a:t>
            </a:r>
            <a:r>
              <a:rPr lang="en-US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73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7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</a:t>
            </a:r>
            <a:r>
              <a:rPr lang="th-TH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)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428799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074371-2DAA-824D-8B80-62B5FF3E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562" y="2403786"/>
            <a:ext cx="8920396" cy="1325563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พฤติกรรมด้านคุณธรรม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จิตอาสา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41644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C3E18C-8C0C-5287-F561-4A776908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464" y="2103437"/>
            <a:ext cx="9674277" cy="1325563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พฤติกรรมด้านคุณธรรม 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กตัญญู</a:t>
            </a:r>
            <a:r>
              <a:rPr lang="en-US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”</a:t>
            </a:r>
            <a: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br>
              <a:rPr lang="th-TH" sz="6600" b="1" dirty="0">
                <a:effectLst/>
                <a:ea typeface="Times New Roman" panose="02020603050405020304" pitchFamily="18" charset="0"/>
                <a:cs typeface="TH SarabunIT๙" panose="020B0500040200020003" pitchFamily="34" charset="-34"/>
              </a:rPr>
            </a:br>
            <a:r>
              <a:rPr lang="th-TH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IT๙" panose="020B0500040200020003" pitchFamily="34" charset="-34"/>
              </a:rPr>
              <a:t>(พร้อมเอกสารรับรองหรือภาพประกอบ)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26346832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509</Words>
  <Application>Microsoft Office PowerPoint</Application>
  <PresentationFormat>แบบจอกว้าง</PresentationFormat>
  <Paragraphs>20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TH SarabunIT๙</vt:lpstr>
      <vt:lpstr>Times New Roman</vt:lpstr>
      <vt:lpstr>ธีมของ Office</vt:lpstr>
      <vt:lpstr>เอกสารประกอบการคัดเลือก “คนดีศรีจังหวัด” ประจำปีงบประมาณ พ.ศ. 2568 จังหวัดตรัง </vt:lpstr>
      <vt:lpstr>            แบบเสนอผลงานเพื่อเข้ารับการคัดเลือก “คนดีศรีจังหวัด” ประจำปีงบประมาณ พ.ศ. 2568 ประเภท                             เด็ก/เยาวชน                                  ประชาชน  </vt:lpstr>
      <vt:lpstr>1. ข้อมูลทั่วไป  ชื่อ - สกุล ………………………………………………………………………….………  วัน เดือน ปีเกิด …………………………………………… อายุ ......................ปี  อาชีพ/ตำแหน่งปัจจุบัน ……………………………………………………………….…………………………………......  หน่วยงานที่สังกัด (ถ้ามี) .....................................................................................................................  ที่อยู่ปัจจุบัน      ..................................................................................................................................  ..........................................................................................................................................................  โทรศัพท์ ................................................................................ โทรสาร ............................................       มือถือ ...................................................................................................................  ไปรษณีย์อิเล็กทรอนิกส์ (E-mail) ......................................................................</vt:lpstr>
      <vt:lpstr>2. ข้อมูลประกอบการพิจารณาคัดเลือก      (พร้อมเอกสารรับรองหรือภาพประกอบ       ไม่น้อยกว่า 1 ปี ณ วันที่ส่งผลงาน))      2.1 พฤติกรรมด้านคุณธรรม 5 ประการ   “พอเพียง วินัย สุจริต จิตอาสา กตัญญู” อย่างน้อย 3 ประการ  </vt:lpstr>
      <vt:lpstr>พฤติกรรมด้านคุณธรรม “พอเพียง”  (พร้อมเอกสารรับรองหรือภาพประกอบ)</vt:lpstr>
      <vt:lpstr>พฤติกรรมด้านคุณธรรม “วินัย”  (พร้อมเอกสารรับรองหรือภาพประกอบ)</vt:lpstr>
      <vt:lpstr>พฤติกรรมด้านคุณธรรม “สุจริต”  (พร้อมเอกสารรับรองหรือภาพประกอบ)</vt:lpstr>
      <vt:lpstr>พฤติกรรมด้านคุณธรรม “จิตอาสา”  (พร้อมเอกสารรับรองหรือภาพประกอบ)</vt:lpstr>
      <vt:lpstr> พฤติกรรมด้านคุณธรรม “กตัญญู”  (พร้อมเอกสารรับรองหรือภาพประกอบ)</vt:lpstr>
      <vt:lpstr>2.2 การมีส่วนร่วมในการส่งเสริมและสนับสนุนให้ชุมชน องค์กร อำเภอ จังหวัด  หรือบุคคลอื่น นำหลักคุณธรรม 5 ประการ เป็นแนวทางในการดำเนินงานหรือดำเนินชีวิต </vt:lpstr>
      <vt:lpstr>   การมีส่วนร่วมในการส่งเสริมและสนับสนุนและแนวทางในการดำเนินงานหรือดำเนินชีวิต  ด้วยการนำหลักคุณธรรม “พอเพียง”  (พร้อมเอกสารรับรองหรือภาพประกอบ)</vt:lpstr>
      <vt:lpstr>   การมีส่วนร่วมในการส่งเสริมและสนับสนุนและแนวทางในการดำเนินงานหรือดำเนินชีวิต  ด้วยการนำหลักคุณธรรม “วินัย” (พร้อมเอกสารรับรองหรือภาพประกอบ) </vt:lpstr>
      <vt:lpstr>   การมีส่วนร่วมในการส่งเสริมและสนับสนุนและแนวทางในการดำเนินงานหรือดำเนินชีวิต  ด้วยการนำหลักคุณธรรม “สุจริต” (พร้อมเอกสารรับรองหรือภาพประกอบ) </vt:lpstr>
      <vt:lpstr>   การมีส่วนร่วมในการส่งเสริมและสนับสนุนและแนวทางในการดำเนินงานหรือดำเนินชีวิต  ด้วยการนำหลักคุณธรรม “จิตอาสา” (พร้อมเอกสารรับรองหรือภาพประกอบ) </vt:lpstr>
      <vt:lpstr>   การมีส่วนร่วมในการส่งเสริมและสนับสนุนและแนวทางในการดำเนินงานหรือดำเนินชีวิต  ด้วยการนำหลักคุณธรรม “กตัญญู”  (พร้อมเอกสารรับรองหรือภาพประกอบ)</vt:lpstr>
      <vt:lpstr>2.3 การถ่ายทอดองค์ความรู้ด้านการส่งเสริมคุณธรรมต่อชุมชน/องค์กร/สังคม (พร้อมเอกสารรับรองหรือภาพประกอบ)</vt:lpstr>
      <vt:lpstr>2.4 ประกาศเกียรติคุณหรือโล่เชิดชูเกียรติ ด้านคุณธรรม จริยธรรม ศิลปวัฒนธรรม หรือในด้านอื่นๆ (พร้อมเอกสารรับรองหรือภาพประกอบ)  (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66842935149</dc:creator>
  <cp:lastModifiedBy>Siripinya Taweepattanapong</cp:lastModifiedBy>
  <cp:revision>4</cp:revision>
  <dcterms:created xsi:type="dcterms:W3CDTF">2025-03-19T03:52:46Z</dcterms:created>
  <dcterms:modified xsi:type="dcterms:W3CDTF">2025-03-20T06:57:45Z</dcterms:modified>
</cp:coreProperties>
</file>