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9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7956DA1-72C3-A677-57E1-F5FE384771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0C8F7436-0688-FF83-2C45-EDCCA2A3D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5D0365A-3C5D-B5C7-38F5-0770FA803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EA5D-BF39-441C-B4F6-F948AE7E0D25}" type="datetimeFigureOut">
              <a:rPr lang="th-TH" smtClean="0"/>
              <a:t>20/03/68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EAE2645-EC6B-8563-F430-6BBF85C1F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208E9A6-16F3-B782-E038-824C10931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3E7A-F9D7-4DBA-B2AE-EC65BA11A8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6422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187C17F-E1B4-ED50-3D14-25649312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1B88BC5C-6A4A-936F-E782-09DD195BBB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421C3FE-97BC-B11D-D30C-F60E56AA4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EA5D-BF39-441C-B4F6-F948AE7E0D25}" type="datetimeFigureOut">
              <a:rPr lang="th-TH" smtClean="0"/>
              <a:t>20/03/68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19C4E3C-9CFB-170F-A98C-8438EDC06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DE81D8D9-93CB-8929-8CFF-776974F45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3E7A-F9D7-4DBA-B2AE-EC65BA11A8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1237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47BF055D-364B-13FD-EA76-3857A0FF91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0D1D789E-70B7-AA9B-FFEC-735EE9A17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A6D77F84-AEBD-038A-B668-D3C159652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EA5D-BF39-441C-B4F6-F948AE7E0D25}" type="datetimeFigureOut">
              <a:rPr lang="th-TH" smtClean="0"/>
              <a:t>20/03/68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AB72490-AE7F-1317-22EF-97E37020E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BA8E00A-8F1F-0FCC-2074-3458718EF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3E7A-F9D7-4DBA-B2AE-EC65BA11A8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49168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0EF61B4-FBBD-11F2-B04F-AFF65424C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136E07E-E252-20FB-3208-A58FC9D0D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0E0C3F0-AE4F-1694-2457-971E28ED0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EA5D-BF39-441C-B4F6-F948AE7E0D25}" type="datetimeFigureOut">
              <a:rPr lang="th-TH" smtClean="0"/>
              <a:t>20/03/68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BBAEE2C3-403C-37FB-8AF3-3BDA20763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5F047F8-0FDC-E288-2AFA-DAF7F731C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3E7A-F9D7-4DBA-B2AE-EC65BA11A8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4128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F774B99-AE70-A9C3-4BC7-799C0C59E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68626DC4-E7B3-5F26-5C4A-CFDB77533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B72AA6C-690B-7D9E-7EC9-0A8325913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EA5D-BF39-441C-B4F6-F948AE7E0D25}" type="datetimeFigureOut">
              <a:rPr lang="th-TH" smtClean="0"/>
              <a:t>20/03/68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16766A9-A21D-E86E-5E52-7CD3C31CC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D65F71D-C735-88AE-8B7C-4057F6A80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3E7A-F9D7-4DBA-B2AE-EC65BA11A8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196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A5B72C8-649C-46C4-10FB-6C5994D03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879F4E0-D618-05B9-E8D5-DEA796D65C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62FF6A15-85D1-941A-88BE-87979EAAA4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1DF57A04-824D-0E38-7C23-91961D86B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EA5D-BF39-441C-B4F6-F948AE7E0D25}" type="datetimeFigureOut">
              <a:rPr lang="th-TH" smtClean="0"/>
              <a:t>20/03/68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BE674DF5-8C8B-CB92-5BFE-A7F42B84B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5CAF76BE-AA07-D298-953B-6C34DAED0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3E7A-F9D7-4DBA-B2AE-EC65BA11A8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7602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51EC9E6-E838-6447-6560-5705982EA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FAB1CEA9-C9B1-70A6-B79C-3A36E0E5D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0A3AE1A0-3663-DDF0-1B17-22B7AB6C7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E5B270D9-21CA-C009-7B69-83EFE0D782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80574C59-F799-470C-6590-F1952FDF2C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A2DF47BA-7E3E-682A-559D-0CCF55C93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EA5D-BF39-441C-B4F6-F948AE7E0D25}" type="datetimeFigureOut">
              <a:rPr lang="th-TH" smtClean="0"/>
              <a:t>20/03/68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A6FB2B56-D5B3-9040-2858-8DC182D09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14F51AFA-FC4F-A3DA-8D4B-12E7CFB19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3E7A-F9D7-4DBA-B2AE-EC65BA11A8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8952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1EBEFE0-C95E-D003-C52F-7E937E928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4F035B8C-5F39-B145-1AD9-9C4DD3709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EA5D-BF39-441C-B4F6-F948AE7E0D25}" type="datetimeFigureOut">
              <a:rPr lang="th-TH" smtClean="0"/>
              <a:t>20/03/68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136F7CCB-6A94-5126-1DB1-F157730FA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15BE2808-E07B-EFCA-FD5B-1352E83CF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3E7A-F9D7-4DBA-B2AE-EC65BA11A8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05492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11B98149-D739-9355-8F0E-E2A2F3AAF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EA5D-BF39-441C-B4F6-F948AE7E0D25}" type="datetimeFigureOut">
              <a:rPr lang="th-TH" smtClean="0"/>
              <a:t>20/03/68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D6D2D9B6-2EA4-8CBA-58A2-26F7A71A3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AC44B910-16EA-ED7D-2190-0892522F8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3E7A-F9D7-4DBA-B2AE-EC65BA11A8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5940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C7BA68D-789A-009A-A970-5E25B8186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9760620-D8AA-FEB2-EBF7-E2F458FB2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A3660053-CF84-15A0-CE71-E889FDBBDA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F7E28848-C6C3-6EE1-817A-FAAC5B1FE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EA5D-BF39-441C-B4F6-F948AE7E0D25}" type="datetimeFigureOut">
              <a:rPr lang="th-TH" smtClean="0"/>
              <a:t>20/03/68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D05B4CE8-E6D2-DADD-8FB4-AA9686F8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5DC5FDB1-EFD6-C43A-5561-8D3CDB139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3E7A-F9D7-4DBA-B2AE-EC65BA11A8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32166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14D5BA8-9B88-23B0-1310-8A58B9747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6C138E91-ABC5-AB98-7D99-6B253E38BB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64B6E47C-CFC8-7F06-E3DC-D852C077C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69FD0032-74EF-1C50-399E-0E802DF6D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EA5D-BF39-441C-B4F6-F948AE7E0D25}" type="datetimeFigureOut">
              <a:rPr lang="th-TH" smtClean="0"/>
              <a:t>20/03/68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EEC745B6-7673-511E-8ED2-0522EFE11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EEE4B695-93E8-2770-460D-894667F07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3E7A-F9D7-4DBA-B2AE-EC65BA11A8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39426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2A99C19D-D832-0382-4D79-4CC2DA397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502C933D-E496-5090-B1F1-49E3F762A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33EAED8-FFE2-D11E-9C63-3D5509EA1B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FEA5D-BF39-441C-B4F6-F948AE7E0D25}" type="datetimeFigureOut">
              <a:rPr lang="th-TH" smtClean="0"/>
              <a:t>20/03/68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B741B7C-11CE-F1DF-1D51-077F3DA92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33B679F-C02E-ACEB-858D-D385CAED28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83E7A-F9D7-4DBA-B2AE-EC65BA11A8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96411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2D18670-0BBF-E3E8-8E03-EE94B0776C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059" y="3131045"/>
            <a:ext cx="10847882" cy="2387600"/>
          </a:xfrm>
        </p:spPr>
        <p:txBody>
          <a:bodyPr>
            <a:no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  <a:tabLst>
                <a:tab pos="571500" algn="l"/>
                <a:tab pos="5410200" algn="l"/>
              </a:tabLst>
            </a:pPr>
            <a:r>
              <a:rPr lang="th-TH" sz="5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เอกสารประกอบการคัดเลือก</a:t>
            </a:r>
            <a:br>
              <a:rPr lang="en-US" sz="5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</a:br>
            <a:r>
              <a:rPr lang="th-TH" sz="5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“คนดีศรีจังหวัด” ประจำปีงบประมาณ พ.ศ. 256</a:t>
            </a:r>
            <a:r>
              <a:rPr lang="en-US" sz="5400" b="1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8</a:t>
            </a:r>
            <a:br>
              <a:rPr lang="en-US" sz="5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</a:br>
            <a:r>
              <a:rPr lang="th-TH" sz="5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จังหวัดตรัง</a:t>
            </a:r>
            <a:br>
              <a:rPr lang="en-US" sz="5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</a:br>
            <a:endParaRPr lang="th-TH" sz="5400" dirty="0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A5370BAA-8090-23E3-B1CD-81B9F9C3D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7096" y="494778"/>
            <a:ext cx="3282845" cy="103421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h-TH" sz="5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ศน. 01 (จ)</a:t>
            </a:r>
            <a:endParaRPr lang="en-US" sz="5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75081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D0F4190-D882-8BF3-7CD3-696C845D6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862" y="3096001"/>
            <a:ext cx="12127043" cy="1325563"/>
          </a:xfrm>
        </p:spPr>
        <p:txBody>
          <a:bodyPr>
            <a:no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  <a:tabLst>
                <a:tab pos="180340" algn="l"/>
              </a:tabLst>
            </a:pPr>
            <a:r>
              <a:rPr lang="en-US" sz="7200" b="1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2.2 </a:t>
            </a:r>
            <a:r>
              <a:rPr lang="th-TH" sz="7200" b="1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การมีส่วนร่วมในการส่งเสริมและสนับสนุนให้ชุมชน องค์กร อำเภอ จังหวัด </a:t>
            </a:r>
            <a:br>
              <a:rPr lang="th-TH" sz="7200" b="1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7200" b="1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หรือบุคคลอื่น นำหลักคุณธรรม 5 ประการ เป็นแนวทางในการดำเนินงานหรือดำเนินชีวิต</a:t>
            </a:r>
            <a:br>
              <a:rPr lang="en-US" sz="6000" b="1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endParaRPr lang="th-TH" sz="60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69532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6A6D5C-6FC5-2B0D-29D1-7AEEE7534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4382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th-TH" sz="6000" b="1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   </a:t>
            </a:r>
            <a:r>
              <a:rPr lang="th-TH" sz="6600" b="1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การมีส่วนร่วมในการส่งเสริม</a:t>
            </a:r>
            <a:r>
              <a:rPr lang="th-TH" sz="6600" b="1" dirty="0"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และสนับสนุนและแนวทางในการดำเนินงานหรือดำเนินชีวิต</a:t>
            </a:r>
            <a:r>
              <a:rPr lang="en-US" sz="6600" b="1" dirty="0"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 </a:t>
            </a:r>
            <a:br>
              <a:rPr lang="th-TH" sz="6600" b="1" dirty="0"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6600" b="1" dirty="0"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ด้วยการ</a:t>
            </a:r>
            <a:r>
              <a:rPr lang="th-TH" sz="6600" b="1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นำหลักคุณธรรม </a:t>
            </a:r>
            <a:r>
              <a:rPr lang="en-US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“</a:t>
            </a:r>
            <a: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พอเพียง</a:t>
            </a:r>
            <a:r>
              <a:rPr lang="en-US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”</a:t>
            </a:r>
            <a: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 </a:t>
            </a:r>
            <a:b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6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(พร้อมเอกสารรับรองหรือภาพประกอบ)</a:t>
            </a:r>
            <a:endParaRPr lang="th-TH" sz="6600" dirty="0"/>
          </a:p>
        </p:txBody>
      </p:sp>
    </p:spTree>
    <p:extLst>
      <p:ext uri="{BB962C8B-B14F-4D97-AF65-F5344CB8AC3E}">
        <p14:creationId xmlns:p14="http://schemas.microsoft.com/office/powerpoint/2010/main" val="4269404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3BC5EC-9878-72B2-6612-BE4850BB2A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B7F5195-8EC5-16D4-4143-7BED11059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4382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th-TH" sz="6000" b="1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   </a:t>
            </a:r>
            <a:r>
              <a:rPr lang="th-TH" sz="6600" b="1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การมีส่วนร่วมในการส่งเสริม</a:t>
            </a:r>
            <a:r>
              <a:rPr lang="th-TH" sz="6600" b="1" dirty="0"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และสนับสนุนและแนวทางในการดำเนินงานหรือดำเนินชีวิต</a:t>
            </a:r>
            <a:r>
              <a:rPr lang="en-US" sz="6600" b="1" dirty="0"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 </a:t>
            </a:r>
            <a:br>
              <a:rPr lang="th-TH" sz="6600" b="1" dirty="0"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6600" b="1" dirty="0"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ด้วยการ</a:t>
            </a:r>
            <a:r>
              <a:rPr lang="th-TH" sz="6600" b="1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นำหลักคุณธรรม </a:t>
            </a:r>
            <a:r>
              <a:rPr lang="en-US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“</a:t>
            </a:r>
            <a: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วินัย</a:t>
            </a:r>
            <a:r>
              <a:rPr lang="en-US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”</a:t>
            </a:r>
            <a:b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6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(พร้อมเอกสารรับรองหรือภาพประกอบ)</a:t>
            </a:r>
            <a: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 </a:t>
            </a:r>
            <a:endParaRPr lang="th-TH" sz="6600" dirty="0"/>
          </a:p>
        </p:txBody>
      </p:sp>
    </p:spTree>
    <p:extLst>
      <p:ext uri="{BB962C8B-B14F-4D97-AF65-F5344CB8AC3E}">
        <p14:creationId xmlns:p14="http://schemas.microsoft.com/office/powerpoint/2010/main" val="1582439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036854-CC01-0207-97E8-B86FB65F6E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71D0A35-F972-3808-5C8A-A8A4BBC22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4382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th-TH" sz="6000" b="1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   </a:t>
            </a:r>
            <a:r>
              <a:rPr lang="th-TH" sz="6600" b="1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การมีส่วนร่วมในการส่งเสริม</a:t>
            </a:r>
            <a:r>
              <a:rPr lang="th-TH" sz="6600" b="1" dirty="0"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และสนับสนุนและแนวทางในการดำเนินงานหรือดำเนินชีวิต</a:t>
            </a:r>
            <a:r>
              <a:rPr lang="en-US" sz="6600" b="1" dirty="0"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 </a:t>
            </a:r>
            <a:br>
              <a:rPr lang="th-TH" sz="6600" b="1" dirty="0"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6600" b="1" dirty="0"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ด้วยการ</a:t>
            </a:r>
            <a:r>
              <a:rPr lang="th-TH" sz="6600" b="1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นำหลักคุณธรรม </a:t>
            </a:r>
            <a:r>
              <a:rPr lang="en-US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“</a:t>
            </a:r>
            <a: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สุจริต</a:t>
            </a:r>
            <a:r>
              <a:rPr lang="en-US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”</a:t>
            </a:r>
            <a:b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6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(พร้อมเอกสารรับรองหรือภาพประกอบ)</a:t>
            </a:r>
            <a: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 </a:t>
            </a:r>
            <a:endParaRPr lang="th-TH" sz="6600" dirty="0"/>
          </a:p>
        </p:txBody>
      </p:sp>
    </p:spTree>
    <p:extLst>
      <p:ext uri="{BB962C8B-B14F-4D97-AF65-F5344CB8AC3E}">
        <p14:creationId xmlns:p14="http://schemas.microsoft.com/office/powerpoint/2010/main" val="1167202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AB57D6-8988-9948-332F-AF7EB587B3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7C8FC5F-7723-8103-9771-77217496B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4382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th-TH" sz="6000" b="1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   </a:t>
            </a:r>
            <a:r>
              <a:rPr lang="th-TH" sz="6600" b="1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การมีส่วนร่วมในการส่งเสริม</a:t>
            </a:r>
            <a:r>
              <a:rPr lang="th-TH" sz="6600" b="1" dirty="0"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และสนับสนุนและแนวทางในการดำเนินงานหรือดำเนินชีวิต</a:t>
            </a:r>
            <a:r>
              <a:rPr lang="en-US" sz="6600" b="1" dirty="0"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 </a:t>
            </a:r>
            <a:br>
              <a:rPr lang="th-TH" sz="6600" b="1" dirty="0"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6600" b="1" dirty="0"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ด้วยการ</a:t>
            </a:r>
            <a:r>
              <a:rPr lang="th-TH" sz="6600" b="1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นำหลักคุณธรรม </a:t>
            </a:r>
            <a:r>
              <a:rPr lang="en-US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“</a:t>
            </a:r>
            <a: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จิตอาสา</a:t>
            </a:r>
            <a:r>
              <a:rPr lang="en-US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”</a:t>
            </a:r>
            <a:b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6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(พร้อมเอกสารรับรองหรือภาพประกอบ)</a:t>
            </a:r>
            <a: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 </a:t>
            </a:r>
            <a:endParaRPr lang="th-TH" sz="6600" dirty="0"/>
          </a:p>
        </p:txBody>
      </p:sp>
    </p:spTree>
    <p:extLst>
      <p:ext uri="{BB962C8B-B14F-4D97-AF65-F5344CB8AC3E}">
        <p14:creationId xmlns:p14="http://schemas.microsoft.com/office/powerpoint/2010/main" val="1687642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A2E999-B1B7-2BCE-0A6B-1B49259006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5A62B0B-554B-23B4-1639-3E3E0E845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4382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th-TH" sz="6000" b="1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   </a:t>
            </a:r>
            <a:r>
              <a:rPr lang="th-TH" sz="6600" b="1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การมีส่วนร่วมในการส่งเสริม</a:t>
            </a:r>
            <a:r>
              <a:rPr lang="th-TH" sz="6600" b="1" dirty="0"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และสนับสนุนและแนวทางในการดำเนินงานหรือดำเนินชีวิต</a:t>
            </a:r>
            <a:r>
              <a:rPr lang="en-US" sz="6600" b="1" dirty="0"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 </a:t>
            </a:r>
            <a:br>
              <a:rPr lang="th-TH" sz="6600" b="1" dirty="0"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6600" b="1" dirty="0"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ด้วยการ</a:t>
            </a:r>
            <a:r>
              <a:rPr lang="th-TH" sz="6600" b="1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นำหลักคุณธรรม </a:t>
            </a:r>
            <a:r>
              <a:rPr lang="en-US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“</a:t>
            </a:r>
            <a: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กตัญญู</a:t>
            </a:r>
            <a:r>
              <a:rPr lang="en-US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”</a:t>
            </a:r>
            <a: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 </a:t>
            </a:r>
            <a:b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6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(พร้อมเอกสารรับรองหรือภาพประกอบ)</a:t>
            </a:r>
            <a:endParaRPr lang="th-TH" sz="6600" dirty="0"/>
          </a:p>
        </p:txBody>
      </p:sp>
    </p:spTree>
    <p:extLst>
      <p:ext uri="{BB962C8B-B14F-4D97-AF65-F5344CB8AC3E}">
        <p14:creationId xmlns:p14="http://schemas.microsoft.com/office/powerpoint/2010/main" val="3957050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F0EAE36-FB3C-C35C-E4D3-903448E53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994" y="226887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th-TH" sz="72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2.3 การถ่ายทอดองค์ความรู้ด้านการส่งเสริมคุณธรรมต่อชุมชน/องค์กร/สังคม</a:t>
            </a:r>
            <a:br>
              <a:rPr lang="th-TH" sz="72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(พร้อมเอกสารรับรองหรือภาพประกอบ)</a:t>
            </a:r>
            <a:endParaRPr lang="th-TH" sz="7200" b="1" dirty="0"/>
          </a:p>
        </p:txBody>
      </p:sp>
    </p:spTree>
    <p:extLst>
      <p:ext uri="{BB962C8B-B14F-4D97-AF65-F5344CB8AC3E}">
        <p14:creationId xmlns:p14="http://schemas.microsoft.com/office/powerpoint/2010/main" val="4169259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1CF4D96-8C50-0E12-F01A-CE35AF151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111" y="2598659"/>
            <a:ext cx="1083913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h-TH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2.4 ประกาศเกียรติคุณหรือโล่เชิดชูเกียรติ</a:t>
            </a:r>
            <a:br>
              <a:rPr lang="th-TH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ด้านคุณธรรม จริยธรรม </a:t>
            </a:r>
            <a:r>
              <a:rPr lang="th-TH" sz="8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ศิลป</a:t>
            </a:r>
            <a:r>
              <a:rPr lang="th-TH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วัฒนธรรม</a:t>
            </a:r>
            <a:br>
              <a:rPr lang="th-TH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หรือใน</a:t>
            </a:r>
            <a:r>
              <a:rPr lang="th-TH" sz="8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ด้านอื่นๆ</a:t>
            </a:r>
            <a:br>
              <a:rPr lang="th-TH" sz="8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8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(พร้อมเอกสารรับรองหรือภาพประกอบ)</a:t>
            </a:r>
            <a:r>
              <a:rPr lang="th-TH" sz="8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 </a:t>
            </a:r>
            <a:br>
              <a:rPr lang="en-US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(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07563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5">
            <a:extLst>
              <a:ext uri="{FF2B5EF4-FFF2-40B4-BE49-F238E27FC236}">
                <a16:creationId xmlns:a16="http://schemas.microsoft.com/office/drawing/2014/main" id="{679AA12F-384C-7BA0-0033-8C915D95F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623" y="1480277"/>
            <a:ext cx="11353800" cy="3897443"/>
          </a:xfrm>
        </p:spPr>
        <p:txBody>
          <a:bodyPr>
            <a:no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th-TH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            แบบเสนอผลงานเพื่อเข้ารับการคัดเลือก</a:t>
            </a:r>
            <a:br>
              <a:rPr kumimoji="0" lang="en-US" altLang="th-TH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th-TH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“คนดีศรีจังหวัด” ประจำปีงบประมาณ พ.ศ. 2568</a:t>
            </a:r>
            <a:br>
              <a:rPr kumimoji="0" lang="en-US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kumimoji="0" lang="th-TH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ประเภท </a:t>
            </a:r>
            <a:r>
              <a:rPr kumimoji="0" lang="en-US" altLang="th-TH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       </a:t>
            </a:r>
            <a:br>
              <a:rPr kumimoji="0" lang="th-TH" altLang="th-TH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kumimoji="0" lang="th-TH" altLang="th-TH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                    เด็ก/เยาวชน </a:t>
            </a:r>
            <a:br>
              <a:rPr kumimoji="0" lang="th-TH" altLang="th-TH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kumimoji="0" lang="th-TH" altLang="th-TH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          </a:t>
            </a:r>
            <a:br>
              <a:rPr kumimoji="0" lang="th-TH" altLang="th-TH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kumimoji="0" lang="th-TH" altLang="th-TH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                     ประชาชน</a:t>
            </a:r>
            <a:br>
              <a:rPr kumimoji="0" lang="en-US" altLang="th-TH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th-TH" altLang="th-TH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th-TH" sz="6000" dirty="0"/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2DFDD599-1091-22C7-E976-2B9F4BB72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910608"/>
            <a:ext cx="23230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                                              </a:t>
            </a:r>
            <a:endParaRPr kumimoji="0" lang="th-TH" altLang="th-TH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สี่เหลี่ยมผืนผ้า 18">
            <a:extLst>
              <a:ext uri="{FF2B5EF4-FFF2-40B4-BE49-F238E27FC236}">
                <a16:creationId xmlns:a16="http://schemas.microsoft.com/office/drawing/2014/main" id="{6AEA68DB-3E19-B438-A3F0-C468C76137C4}"/>
              </a:ext>
            </a:extLst>
          </p:cNvPr>
          <p:cNvSpPr/>
          <p:nvPr/>
        </p:nvSpPr>
        <p:spPr>
          <a:xfrm>
            <a:off x="2359943" y="3105517"/>
            <a:ext cx="840658" cy="7079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สี่เหลี่ยมผืนผ้า 19">
            <a:extLst>
              <a:ext uri="{FF2B5EF4-FFF2-40B4-BE49-F238E27FC236}">
                <a16:creationId xmlns:a16="http://schemas.microsoft.com/office/drawing/2014/main" id="{EE5823A9-F4D3-6CAD-C6CA-88641E71F77A}"/>
              </a:ext>
            </a:extLst>
          </p:cNvPr>
          <p:cNvSpPr/>
          <p:nvPr/>
        </p:nvSpPr>
        <p:spPr>
          <a:xfrm>
            <a:off x="2359943" y="5023758"/>
            <a:ext cx="840658" cy="7079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75202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1CA8F19-C7DA-1EB6-E0B5-84762DE18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02847"/>
            <a:ext cx="12037102" cy="1325563"/>
          </a:xfrm>
        </p:spPr>
        <p:txBody>
          <a:bodyPr>
            <a:no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  <a:tabLst>
                <a:tab pos="180340" algn="l"/>
              </a:tabLst>
            </a:pPr>
            <a:r>
              <a:rPr lang="en-US" b="1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1. </a:t>
            </a:r>
            <a:r>
              <a:rPr lang="th-TH" b="1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ข้อมูลทั่วไป</a:t>
            </a:r>
            <a:b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</a:br>
            <a:r>
              <a:rPr lang="th-TH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	ชื่อ - สกุล</a:t>
            </a:r>
            <a:r>
              <a:rPr lang="en-US" sz="3200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 …………………………………………………………………………</a:t>
            </a:r>
            <a:r>
              <a:rPr lang="th-TH" sz="3200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.</a:t>
            </a:r>
            <a:r>
              <a:rPr lang="en-US" sz="3200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………</a:t>
            </a:r>
            <a:b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</a:br>
            <a:r>
              <a:rPr lang="th-TH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	วัน เดือน ปีเกิด</a:t>
            </a:r>
            <a:r>
              <a:rPr lang="en-US" sz="3200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 …………………………………………… </a:t>
            </a:r>
            <a:r>
              <a:rPr lang="th-TH" sz="3200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อายุ ......................ปี</a:t>
            </a:r>
            <a:b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</a:br>
            <a:r>
              <a:rPr lang="th-TH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	อาชีพ/ตำแหน่งปัจจุบัน</a:t>
            </a:r>
            <a:r>
              <a:rPr lang="en-US" sz="3200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 ……………………………………………………………….…………………………………</a:t>
            </a:r>
            <a:r>
              <a:rPr lang="th-TH" sz="3200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......</a:t>
            </a:r>
            <a:b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</a:br>
            <a:r>
              <a:rPr lang="th-TH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	หน่วยงานที่สังกัด (ถ้ามี) .....................................................................................................................</a:t>
            </a:r>
            <a:b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</a:br>
            <a:r>
              <a:rPr lang="th-TH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	ที่อยู่ปัจจุบัน      ..................................................................................................................................</a:t>
            </a:r>
            <a:b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</a:br>
            <a:r>
              <a:rPr lang="en-US" sz="3200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	</a:t>
            </a:r>
            <a:r>
              <a:rPr lang="th-TH" sz="3200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..........................................................................................................................................................</a:t>
            </a:r>
            <a:b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</a:br>
            <a:r>
              <a:rPr lang="th-TH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	โทรศัพท์ ................................................................................ โทรสาร ............................................ </a:t>
            </a:r>
            <a:br>
              <a:rPr lang="th-TH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     มือถือ </a:t>
            </a:r>
            <a:r>
              <a:rPr lang="th-TH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...................................................................................................................</a:t>
            </a:r>
            <a:b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</a:br>
            <a:r>
              <a:rPr lang="th-TH" sz="4000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	ไปรษณีย์อิเล็กทรอนิกส์ (</a:t>
            </a:r>
            <a:r>
              <a:rPr lang="en-US" sz="4000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</a:rPr>
              <a:t>E-mail</a:t>
            </a:r>
            <a:r>
              <a:rPr lang="th-TH" sz="4000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</a:rPr>
              <a:t>) ............................................</a:t>
            </a:r>
            <a:r>
              <a:rPr lang="en-US" sz="4000" dirty="0">
                <a:effectLst/>
                <a:latin typeface="TH SarabunIT๙" panose="020B0500040200020003" pitchFamily="34" charset="-34"/>
                <a:ea typeface="Times New Roman" panose="02020603050405020304" pitchFamily="18" charset="0"/>
              </a:rPr>
              <a:t>..........................</a:t>
            </a:r>
            <a:endParaRPr lang="th-TH" sz="4000" dirty="0"/>
          </a:p>
        </p:txBody>
      </p:sp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DFE58E76-A4C9-85E3-0D68-DC2C476EC08D}"/>
              </a:ext>
            </a:extLst>
          </p:cNvPr>
          <p:cNvSpPr/>
          <p:nvPr/>
        </p:nvSpPr>
        <p:spPr>
          <a:xfrm>
            <a:off x="9483213" y="353961"/>
            <a:ext cx="2433484" cy="230074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/>
              <a:t>ภาพถ่าย</a:t>
            </a:r>
          </a:p>
        </p:txBody>
      </p:sp>
    </p:spTree>
    <p:extLst>
      <p:ext uri="{BB962C8B-B14F-4D97-AF65-F5344CB8AC3E}">
        <p14:creationId xmlns:p14="http://schemas.microsoft.com/office/powerpoint/2010/main" val="213409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067F867-BA03-8708-950D-2D0183D5D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064" y="3429000"/>
            <a:ext cx="11243872" cy="1325563"/>
          </a:xfrm>
        </p:spPr>
        <p:txBody>
          <a:bodyPr>
            <a:noAutofit/>
          </a:bodyPr>
          <a:lstStyle/>
          <a:p>
            <a:r>
              <a:rPr lang="th-TH" sz="7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2. ข้อมูลประกอบการพิจารณาคัดเลือก</a:t>
            </a:r>
            <a:br>
              <a:rPr lang="th-TH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6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     (พร้อมเอกสารรับรองหรือภาพประกอบ</a:t>
            </a:r>
            <a:br>
              <a:rPr lang="th-TH" sz="6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6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      </a:t>
            </a:r>
            <a:r>
              <a:rPr lang="th-TH" sz="6000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ไม่น้อยกว่า 1 ปี </a:t>
            </a:r>
            <a:r>
              <a:rPr lang="th-TH" sz="6000" spc="-20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ณ วันที่ส่งผลงาน</a:t>
            </a:r>
            <a:r>
              <a:rPr lang="th-TH" sz="1800" spc="-20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)</a:t>
            </a:r>
            <a:r>
              <a:rPr lang="th-TH" sz="6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)</a:t>
            </a:r>
            <a:br>
              <a:rPr lang="en-US" sz="6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6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     </a:t>
            </a:r>
            <a:r>
              <a:rPr lang="th-TH" sz="72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2.1 พฤติกรรมด้านคุณธรรม 5 ประการ   “พอเพียง วินัย สุจริต จิตอาสา กตัญญู” อย่างน้อย 3 ประการ </a:t>
            </a:r>
            <a:br>
              <a:rPr lang="en-US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</a:br>
            <a:endParaRPr lang="th-TH" sz="7200" dirty="0"/>
          </a:p>
        </p:txBody>
      </p:sp>
    </p:spTree>
    <p:extLst>
      <p:ext uri="{BB962C8B-B14F-4D97-AF65-F5344CB8AC3E}">
        <p14:creationId xmlns:p14="http://schemas.microsoft.com/office/powerpoint/2010/main" val="4024971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7637AC1-E4A8-0C27-CE51-5C2794F14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50" y="2358818"/>
            <a:ext cx="10854129" cy="1325563"/>
          </a:xfrm>
        </p:spPr>
        <p:txBody>
          <a:bodyPr>
            <a:noAutofit/>
          </a:bodyPr>
          <a:lstStyle/>
          <a:p>
            <a:pPr algn="ctr"/>
            <a: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พฤติกรรมด้านคุณธรรม </a:t>
            </a:r>
            <a:r>
              <a:rPr lang="en-US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“</a:t>
            </a:r>
            <a: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พอเพียง</a:t>
            </a:r>
            <a:r>
              <a:rPr lang="en-US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”</a:t>
            </a:r>
            <a: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 </a:t>
            </a:r>
            <a:b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6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(พร้อมเอกสารรับรองหรือภาพประกอบ)</a:t>
            </a:r>
            <a:endParaRPr lang="th-TH" sz="6600" dirty="0"/>
          </a:p>
        </p:txBody>
      </p:sp>
    </p:spTree>
    <p:extLst>
      <p:ext uri="{BB962C8B-B14F-4D97-AF65-F5344CB8AC3E}">
        <p14:creationId xmlns:p14="http://schemas.microsoft.com/office/powerpoint/2010/main" val="1636061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EC49015-D998-F0A6-AA2C-CCF76E08F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2208915"/>
            <a:ext cx="9779833" cy="1325563"/>
          </a:xfrm>
        </p:spPr>
        <p:txBody>
          <a:bodyPr>
            <a:noAutofit/>
          </a:bodyPr>
          <a:lstStyle/>
          <a:p>
            <a:r>
              <a:rPr lang="th-TH" sz="72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พฤติกรรมด้านคุณธรรม </a:t>
            </a:r>
            <a:r>
              <a:rPr lang="en-US" sz="72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“</a:t>
            </a:r>
            <a:r>
              <a:rPr lang="th-TH" sz="72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วินัย</a:t>
            </a:r>
            <a:r>
              <a:rPr lang="en-US" sz="72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”</a:t>
            </a:r>
            <a:r>
              <a:rPr lang="th-TH" sz="72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 </a:t>
            </a:r>
            <a:br>
              <a:rPr lang="th-TH" sz="72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(พร้อมเอกสารรับรองหรือภาพประกอบ)</a:t>
            </a:r>
            <a:endParaRPr lang="th-TH" sz="7200" dirty="0"/>
          </a:p>
        </p:txBody>
      </p:sp>
    </p:spTree>
    <p:extLst>
      <p:ext uri="{BB962C8B-B14F-4D97-AF65-F5344CB8AC3E}">
        <p14:creationId xmlns:p14="http://schemas.microsoft.com/office/powerpoint/2010/main" val="702544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6876AE5-406C-223C-1190-387F55C59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0732" y="2103437"/>
            <a:ext cx="9366979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h-TH" sz="73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พฤติกรรมด้านคุณธรรม </a:t>
            </a:r>
            <a:r>
              <a:rPr lang="en-US" sz="73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“</a:t>
            </a:r>
            <a:r>
              <a:rPr lang="th-TH" sz="73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สุจริต</a:t>
            </a:r>
            <a:r>
              <a:rPr lang="en-US" sz="73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”</a:t>
            </a:r>
            <a:r>
              <a:rPr lang="th-TH" sz="73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 </a:t>
            </a:r>
            <a:br>
              <a:rPr lang="th-TH" sz="73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7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(พร้อมเอกสารรับรองหรือภาพประกอบ</a:t>
            </a:r>
            <a:r>
              <a:rPr lang="th-TH" sz="6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)</a:t>
            </a:r>
            <a:endParaRPr lang="th-TH" sz="6000" dirty="0"/>
          </a:p>
        </p:txBody>
      </p:sp>
    </p:spTree>
    <p:extLst>
      <p:ext uri="{BB962C8B-B14F-4D97-AF65-F5344CB8AC3E}">
        <p14:creationId xmlns:p14="http://schemas.microsoft.com/office/powerpoint/2010/main" val="4287997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B074371-2DAA-824D-8B80-62B5FF3E8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562" y="2403786"/>
            <a:ext cx="8920396" cy="1325563"/>
          </a:xfrm>
        </p:spPr>
        <p:txBody>
          <a:bodyPr>
            <a:noAutofit/>
          </a:bodyPr>
          <a:lstStyle/>
          <a:p>
            <a:pPr algn="ctr"/>
            <a: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พฤติกรรมด้านคุณธรรม </a:t>
            </a:r>
            <a:r>
              <a:rPr lang="en-US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“</a:t>
            </a:r>
            <a: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จิตอาสา</a:t>
            </a:r>
            <a:r>
              <a:rPr lang="en-US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”</a:t>
            </a:r>
            <a: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 </a:t>
            </a:r>
            <a:b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6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(พร้อมเอกสารรับรองหรือภาพประกอบ)</a:t>
            </a:r>
            <a:endParaRPr lang="th-TH" sz="6600" dirty="0"/>
          </a:p>
        </p:txBody>
      </p:sp>
    </p:spTree>
    <p:extLst>
      <p:ext uri="{BB962C8B-B14F-4D97-AF65-F5344CB8AC3E}">
        <p14:creationId xmlns:p14="http://schemas.microsoft.com/office/powerpoint/2010/main" val="416442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AC3E18C-8C0C-5287-F561-4A776908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8464" y="2103437"/>
            <a:ext cx="9674277" cy="1325563"/>
          </a:xfrm>
        </p:spPr>
        <p:txBody>
          <a:bodyPr>
            <a:noAutofit/>
          </a:bodyPr>
          <a:lstStyle/>
          <a:p>
            <a:pPr algn="ctr"/>
            <a: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 พฤติกรรมด้านคุณธรรม </a:t>
            </a:r>
            <a:r>
              <a:rPr lang="en-US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“</a:t>
            </a:r>
            <a: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กตัญญู</a:t>
            </a:r>
            <a:r>
              <a:rPr lang="en-US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”</a:t>
            </a:r>
            <a: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  <a:t> </a:t>
            </a:r>
            <a:br>
              <a:rPr lang="th-TH" sz="6600" b="1" dirty="0">
                <a:effectLst/>
                <a:ea typeface="Times New Roman" panose="02020603050405020304" pitchFamily="18" charset="0"/>
                <a:cs typeface="TH SarabunIT๙" panose="020B0500040200020003" pitchFamily="34" charset="-34"/>
              </a:rPr>
            </a:br>
            <a:r>
              <a:rPr lang="th-TH" sz="6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(พร้อมเอกสารรับรองหรือภาพประกอบ)</a:t>
            </a:r>
            <a:endParaRPr lang="th-TH" sz="6600" dirty="0"/>
          </a:p>
        </p:txBody>
      </p:sp>
    </p:spTree>
    <p:extLst>
      <p:ext uri="{BB962C8B-B14F-4D97-AF65-F5344CB8AC3E}">
        <p14:creationId xmlns:p14="http://schemas.microsoft.com/office/powerpoint/2010/main" val="26346832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509</Words>
  <Application>Microsoft Office PowerPoint</Application>
  <PresentationFormat>แบบจอกว้าง</PresentationFormat>
  <Paragraphs>20</Paragraphs>
  <Slides>17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TH SarabunIT๙</vt:lpstr>
      <vt:lpstr>Times New Roman</vt:lpstr>
      <vt:lpstr>ธีมของ Office</vt:lpstr>
      <vt:lpstr>เอกสารประกอบการคัดเลือก “คนดีศรีจังหวัด” ประจำปีงบประมาณ พ.ศ. 2568 จังหวัดตรัง </vt:lpstr>
      <vt:lpstr>            แบบเสนอผลงานเพื่อเข้ารับการคัดเลือก “คนดีศรีจังหวัด” ประจำปีงบประมาณ พ.ศ. 2568 ประเภท                             เด็ก/เยาวชน                                  ประชาชน  </vt:lpstr>
      <vt:lpstr>1. ข้อมูลทั่วไป  ชื่อ - สกุล ………………………………………………………………………….………  วัน เดือน ปีเกิด …………………………………………… อายุ ......................ปี  อาชีพ/ตำแหน่งปัจจุบัน ……………………………………………………………….…………………………………......  หน่วยงานที่สังกัด (ถ้ามี) .....................................................................................................................  ที่อยู่ปัจจุบัน      ..................................................................................................................................  ..........................................................................................................................................................  โทรศัพท์ ................................................................................ โทรสาร ............................................       มือถือ ...................................................................................................................  ไปรษณีย์อิเล็กทรอนิกส์ (E-mail) ......................................................................</vt:lpstr>
      <vt:lpstr>2. ข้อมูลประกอบการพิจารณาคัดเลือก      (พร้อมเอกสารรับรองหรือภาพประกอบ       ไม่น้อยกว่า 1 ปี ณ วันที่ส่งผลงาน))      2.1 พฤติกรรมด้านคุณธรรม 5 ประการ   “พอเพียง วินัย สุจริต จิตอาสา กตัญญู” อย่างน้อย 3 ประการ  </vt:lpstr>
      <vt:lpstr>พฤติกรรมด้านคุณธรรม “พอเพียง”  (พร้อมเอกสารรับรองหรือภาพประกอบ)</vt:lpstr>
      <vt:lpstr>พฤติกรรมด้านคุณธรรม “วินัย”  (พร้อมเอกสารรับรองหรือภาพประกอบ)</vt:lpstr>
      <vt:lpstr>พฤติกรรมด้านคุณธรรม “สุจริต”  (พร้อมเอกสารรับรองหรือภาพประกอบ)</vt:lpstr>
      <vt:lpstr>พฤติกรรมด้านคุณธรรม “จิตอาสา”  (พร้อมเอกสารรับรองหรือภาพประกอบ)</vt:lpstr>
      <vt:lpstr> พฤติกรรมด้านคุณธรรม “กตัญญู”  (พร้อมเอกสารรับรองหรือภาพประกอบ)</vt:lpstr>
      <vt:lpstr>2.2 การมีส่วนร่วมในการส่งเสริมและสนับสนุนให้ชุมชน องค์กร อำเภอ จังหวัด  หรือบุคคลอื่น นำหลักคุณธรรม 5 ประการ เป็นแนวทางในการดำเนินงานหรือดำเนินชีวิต </vt:lpstr>
      <vt:lpstr>   การมีส่วนร่วมในการส่งเสริมและสนับสนุนและแนวทางในการดำเนินงานหรือดำเนินชีวิต  ด้วยการนำหลักคุณธรรม “พอเพียง”  (พร้อมเอกสารรับรองหรือภาพประกอบ)</vt:lpstr>
      <vt:lpstr>   การมีส่วนร่วมในการส่งเสริมและสนับสนุนและแนวทางในการดำเนินงานหรือดำเนินชีวิต  ด้วยการนำหลักคุณธรรม “วินัย” (พร้อมเอกสารรับรองหรือภาพประกอบ) </vt:lpstr>
      <vt:lpstr>   การมีส่วนร่วมในการส่งเสริมและสนับสนุนและแนวทางในการดำเนินงานหรือดำเนินชีวิต  ด้วยการนำหลักคุณธรรม “สุจริต” (พร้อมเอกสารรับรองหรือภาพประกอบ) </vt:lpstr>
      <vt:lpstr>   การมีส่วนร่วมในการส่งเสริมและสนับสนุนและแนวทางในการดำเนินงานหรือดำเนินชีวิต  ด้วยการนำหลักคุณธรรม “จิตอาสา” (พร้อมเอกสารรับรองหรือภาพประกอบ) </vt:lpstr>
      <vt:lpstr>   การมีส่วนร่วมในการส่งเสริมและสนับสนุนและแนวทางในการดำเนินงานหรือดำเนินชีวิต  ด้วยการนำหลักคุณธรรม “กตัญญู”  (พร้อมเอกสารรับรองหรือภาพประกอบ)</vt:lpstr>
      <vt:lpstr>2.3 การถ่ายทอดองค์ความรู้ด้านการส่งเสริมคุณธรรมต่อชุมชน/องค์กร/สังคม (พร้อมเอกสารรับรองหรือภาพประกอบ)</vt:lpstr>
      <vt:lpstr>2.4 ประกาศเกียรติคุณหรือโล่เชิดชูเกียรติ ด้านคุณธรรม จริยธรรม ศิลปวัฒนธรรม หรือในด้านอื่นๆ (พร้อมเอกสารรับรองหรือภาพประกอบ)  (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66842935149</dc:creator>
  <cp:lastModifiedBy>Siripinya Taweepattanapong</cp:lastModifiedBy>
  <cp:revision>4</cp:revision>
  <dcterms:created xsi:type="dcterms:W3CDTF">2025-03-19T03:52:46Z</dcterms:created>
  <dcterms:modified xsi:type="dcterms:W3CDTF">2025-03-20T06:57:45Z</dcterms:modified>
</cp:coreProperties>
</file>